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35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29" r:id="rId19"/>
    <p:sldId id="311" r:id="rId20"/>
    <p:sldId id="313" r:id="rId21"/>
    <p:sldId id="314" r:id="rId22"/>
    <p:sldId id="326" r:id="rId23"/>
    <p:sldId id="327" r:id="rId24"/>
    <p:sldId id="328" r:id="rId25"/>
    <p:sldId id="330" r:id="rId26"/>
    <p:sldId id="317" r:id="rId27"/>
    <p:sldId id="318" r:id="rId28"/>
    <p:sldId id="319" r:id="rId29"/>
    <p:sldId id="320" r:id="rId30"/>
    <p:sldId id="321" r:id="rId31"/>
    <p:sldId id="323" r:id="rId32"/>
    <p:sldId id="324" r:id="rId33"/>
    <p:sldId id="30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0"/>
    <p:restoredTop sz="94059"/>
  </p:normalViewPr>
  <p:slideViewPr>
    <p:cSldViewPr snapToGrid="0" snapToObjects="1">
      <p:cViewPr>
        <p:scale>
          <a:sx n="164" d="100"/>
          <a:sy n="164" d="100"/>
        </p:scale>
        <p:origin x="34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1412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6382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117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623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2461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0386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7709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54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8289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4611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95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173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121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249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3676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937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x-none" smtClean="0"/>
              <a:t>2022/4/7</a:t>
            </a:fld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730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（有数据伪造的嫌疑）</a:t>
            </a:r>
            <a:endParaRPr lang="x-none" sz="2000" b="1" dirty="0">
              <a:solidFill>
                <a:srgbClr val="7030A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，我看了半天也没看懂他们想表达什么，有谁看懂的可以直接开麦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x-non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x-none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4344F-D756-E049-8DC8-DB01FA68E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x-none" b="1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计算一个单独插座的电费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考虑</a:t>
                </a:r>
                <a:r>
                  <a:rPr lang="en-US" altLang="zh-CN" b="1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15m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内的人（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事实上可以预留常量，不同条件下变化并且做敏感度分析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30%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的人会来充电（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不必过度依赖电量，直接使用一个百分比来表示来充电的人数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）</a:t>
                </a:r>
                <a:endParaRPr lang="x-none" altLang="zh-CN" b="1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x-none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最多</a:t>
                </a:r>
                <a:r>
                  <a:rPr lang="en-US" altLang="zh-CN" b="1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15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个插座同时充电（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也可以使用常量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Songti TC" panose="02010600040101010101" pitchFamily="2" charset="-12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ongti TC" panose="02010600040101010101" pitchFamily="2" charset="-12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&lt;15,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15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≥15.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由不合理的假设（充电功率）带来不合理的结果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Songti TC" panose="02010600040101010101" pitchFamily="2" charset="-12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ongti TC" panose="02010600040101010101" pitchFamily="2" charset="-12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0.36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&lt;50,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18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ongti TC" panose="02010600040101010101" pitchFamily="2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≥50.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4344F-D756-E049-8DC8-DB01FA68E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74" t="13831" r="9459" b="4617"/>
          <a:stretch/>
        </p:blipFill>
        <p:spPr>
          <a:xfrm>
            <a:off x="1287308" y="4716114"/>
            <a:ext cx="3132292" cy="1947333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554" y="3896598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，结果为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x-none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模拟小专题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stOOrz_Mathx_Studio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AllanPan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stOOrz_AFOer_xrh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7" name="AutoShape 2" descr="Simply Explained: Brute Force Attack | Nerdy humor, Tech humor, Programmer  humor"/>
          <p:cNvSpPr>
            <a:spLocks noChangeAspect="1" noChangeArrowheads="1"/>
          </p:cNvSpPr>
          <p:nvPr/>
        </p:nvSpPr>
        <p:spPr bwMode="auto">
          <a:xfrm>
            <a:off x="1911350" y="2552700"/>
            <a:ext cx="1800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├─random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liset_perfect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模拟是成体系，有规划的</a:t>
            </a: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x-none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回到正题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stOOrz_EasonSYC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7" name="AutoShape 2" descr="Simply Explained: Brute Force Attack | Nerdy humor, Tech humor, Programmer  humor"/>
          <p:cNvSpPr>
            <a:spLocks noChangeAspect="1" noChangeArrowheads="1"/>
          </p:cNvSpPr>
          <p:nvPr/>
        </p:nvSpPr>
        <p:spPr bwMode="auto">
          <a:xfrm>
            <a:off x="1911350" y="2552700"/>
            <a:ext cx="1800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9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x-none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4344F-D756-E049-8DC8-DB01FA68E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zh-CN" altLang="x-none" b="1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游览者</a:t>
                </a:r>
                <a:r>
                  <a:rPr lang="zh-CN" altLang="en-US" b="1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的分布情况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（特定吸引点）：</a:t>
                </a:r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每个点有特定的吸引力</a:t>
                </a:r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利用电阻定律计算</a:t>
                </a:r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这部分的理论还是相当的好的，和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10005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结合一下就更漂亮了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𝑚𝑗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𝑚𝑗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𝑚𝑗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397×397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ongti TC" panose="02010600040101010101" pitchFamily="2" charset="-12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4344F-D756-E049-8DC8-DB01FA68E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x-none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x-none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4344F-D756-E049-8DC8-DB01FA68E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zh-CN" altLang="x-none" b="1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优化</a:t>
                </a:r>
                <a:r>
                  <a:rPr lang="zh-CN" altLang="en-US" b="1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：慢慢地调整插座布局</a:t>
                </a:r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每日</a:t>
                </a:r>
                <a:r>
                  <a:rPr lang="en-US" altLang="zh-CN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126RMB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（国家会展中心）（</a:t>
                </a:r>
                <a:r>
                  <a:rPr lang="x-none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我没见过越Optimize越贵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的情况，已经无力吐槽</a:t>
                </a:r>
                <a:r>
                  <a:rPr lang="zh-CN" altLang="en-US" dirty="0">
                    <a:latin typeface="Times New Roman" panose="02020603050405020304" pitchFamily="18" charset="0"/>
                    <a:ea typeface="Songti TC" panose="02010600040101010101" pitchFamily="2" charset="-12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total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total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Songti TC" panose="02010600040101010101" pitchFamily="2" charset="-120"/>
                          <a:cs typeface="Times New Roman" panose="02020603050405020304" pitchFamily="18" charset="0"/>
                        </a:rPr>
                        <m:t>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Songti TC" panose="02010600040101010101" pitchFamily="2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ongti TC" panose="02010600040101010101" pitchFamily="2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54344F-D756-E049-8DC8-DB01FA68E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21712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x-non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（辛统），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x-none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（刘齐畅），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（万笑余），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x-none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（李秋奇）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的Contents和目录内容的字体种类及颜色不统一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x-non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x-none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x-non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引用">
  <a:themeElements>
    <a:clrScheme name="引用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1491</TotalTime>
  <Words>1673</Words>
  <Application>Microsoft Macintosh PowerPoint</Application>
  <PresentationFormat>Widescreen</PresentationFormat>
  <Paragraphs>217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Songti TC</vt:lpstr>
      <vt:lpstr>Calibri</vt:lpstr>
      <vt:lpstr>Cambria Math</vt:lpstr>
      <vt:lpstr>Century Gothic</vt:lpstr>
      <vt:lpstr>Times</vt:lpstr>
      <vt:lpstr>Times New Roman</vt:lpstr>
      <vt:lpstr>Wingdings 2</vt:lpstr>
      <vt:lpstr>引用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模拟小专题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回到正题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Office</cp:lastModifiedBy>
  <cp:revision>57</cp:revision>
  <dcterms:created xsi:type="dcterms:W3CDTF">2022-03-30T12:18:41Z</dcterms:created>
  <dcterms:modified xsi:type="dcterms:W3CDTF">2022-04-07T06:23:16Z</dcterms:modified>
</cp:coreProperties>
</file>